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793" r:id="rId7"/>
    <p:sldId id="791" r:id="rId8"/>
    <p:sldId id="792" r:id="rId9"/>
    <p:sldId id="794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8E4235-C502-4DDC-8473-B0E912CE511B}" v="5" dt="2021-02-18T19:27:38.81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54" d="100"/>
          <a:sy n="54" d="100"/>
        </p:scale>
        <p:origin x="1588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18-Feb-21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18-Feb-21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#143E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24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09 March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S2-2100352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WG2#143E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24 February – 09 March, 2021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55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err="1"/>
              <a:t>FS_eNPN</a:t>
            </a:r>
            <a:r>
              <a:rPr lang="en-US" altLang="de-DE" sz="3600" b="1" dirty="0"/>
              <a:t> and </a:t>
            </a:r>
            <a:r>
              <a:rPr lang="en-US" altLang="de-DE" sz="3600" b="1" dirty="0" err="1"/>
              <a:t>eNPN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Ericsson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SA2#143E (1/4)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FS_eNPN is captured in TR 23.700-07 and v1.3.0 will be available </a:t>
            </a:r>
            <a:r>
              <a:rPr lang="de-DE" altLang="de-DE" sz="1200" kern="0" dirty="0">
                <a:hlinkClick r:id="rId3"/>
              </a:rPr>
              <a:t>here</a:t>
            </a:r>
            <a:r>
              <a:rPr lang="de-DE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in 2020 is 5. 2 TUs and five e-meetings have been used.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1 (</a:t>
            </a:r>
            <a:r>
              <a:rPr lang="en-US" altLang="de-DE" sz="1600" b="1" kern="0" dirty="0"/>
              <a:t>Enhancements to Support SNPN along with credentials owned by an entity separate from the SNPN</a:t>
            </a:r>
            <a:r>
              <a:rPr lang="de-DE" altLang="de-DE" sz="16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P-CRs agreed updating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normative work</a:t>
            </a:r>
            <a:endParaRPr lang="de-DE" altLang="de-DE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2162865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SA2#142E (2/4)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2 (</a:t>
            </a:r>
            <a:r>
              <a:rPr lang="en-US" altLang="de-DE" sz="1600" b="1" kern="0" dirty="0"/>
              <a:t>NPN support for Video, Imaging and Audio for Professional Applications (VIAPA)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P-CRs agreed updating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normative work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P-CRs agreed updating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normative work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P-CRs agreed updating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Progress of unresolved aspects with SA3 dependencies are dependent on SA3 feedback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6477957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22257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 status after SA2#143E (4/4)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As per agreed conclusions, key issues 1, 3 and 4 impacts RAN, key issue 2 may impact RAN4 (LS feedback outstanding)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Impacts are SIB related for solutions related to Key issues 1, 3 and 4, new RRC indications for solutions related to Key issues 4 and additional NGAP impacts for solutions related to Key issue 4. For Key issue 2 impact may be related to UE performance requirements when UE 2Rx/2Tx capable.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SA3 dependencies identified for solutions and conclusions related to key issue 1, 3 and 4.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LS sent to SA3 </a:t>
            </a:r>
            <a:r>
              <a:rPr lang="en-US" altLang="de-DE" sz="1050" dirty="0"/>
              <a:t>indicating that key issues in TR 33.857 are not complete with regards to Provisioning (S2-2009132)</a:t>
            </a:r>
            <a:r>
              <a:rPr lang="de-DE" sz="1050" dirty="0"/>
              <a:t>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>
                <a:highlight>
                  <a:srgbClr val="FFFF00"/>
                </a:highlight>
              </a:rPr>
              <a:t>TBD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(SA2#144E)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Progress normative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00" dirty="0">
                <a:highlight>
                  <a:srgbClr val="FFFF00"/>
                </a:highlight>
              </a:rPr>
              <a:t>…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Submit TR 23.700-07 to SA#90 plenary for approval.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Agree a WID based on the updated TR conclusions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Completion of the work dependent on progress in SA3 (KI#4)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FS_eNPN Status at SA#91e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7730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Updated conclusions agreed for </a:t>
            </a:r>
            <a:r>
              <a:rPr lang="en-US" altLang="zh-CN" sz="1200" kern="0" dirty="0">
                <a:highlight>
                  <a:srgbClr val="FFFF00"/>
                </a:highlight>
              </a:rPr>
              <a:t>KI#1, KI#2, KI#3 and KI#4</a:t>
            </a:r>
            <a:r>
              <a:rPr lang="en-US" altLang="zh-CN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LS exchanges with </a:t>
            </a:r>
            <a:r>
              <a:rPr lang="en-US" altLang="zh-CN" sz="1200" kern="0" dirty="0" err="1">
                <a:highlight>
                  <a:srgbClr val="FFFF00"/>
                </a:highlight>
              </a:rPr>
              <a:t>xyz</a:t>
            </a:r>
            <a:r>
              <a:rPr lang="en-US" altLang="zh-CN" sz="1200" kern="0" dirty="0"/>
              <a:t> WGs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…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identified by TR conclusions as follows: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Impacts are SIB related for solutions related to Key issues 1, 3 and 4,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New RRC indications during RRC establishment for solutions related to Key issues 4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Additional NGAP impacts for solutions related to Key issue 4.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Key issue 2 impact may be related to (RAN4) UE performance requirements when UE 2Rx/2Tx capable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TR proposed to be sent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An updated WID has been agreed based on the agreed updates to the TR conclusions for </a:t>
            </a:r>
            <a:r>
              <a:rPr lang="en-US" altLang="zh-CN" sz="1200" kern="0" dirty="0" err="1">
                <a:highlight>
                  <a:srgbClr val="FFFF00"/>
                </a:highlight>
              </a:rPr>
              <a:t>KI#x</a:t>
            </a:r>
            <a:r>
              <a:rPr lang="en-US" altLang="zh-CN" sz="1200" kern="0" dirty="0">
                <a:highlight>
                  <a:srgbClr val="FFFF00"/>
                </a:highlight>
              </a:rPr>
              <a:t>, </a:t>
            </a:r>
            <a:r>
              <a:rPr lang="en-US" altLang="zh-CN" sz="1200" kern="0" dirty="0" err="1">
                <a:highlight>
                  <a:srgbClr val="FFFF00"/>
                </a:highlight>
              </a:rPr>
              <a:t>KI#y</a:t>
            </a:r>
            <a:endParaRPr lang="en-US" sz="1200" kern="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367624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254826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 err="1"/>
              <a:t>eNPN</a:t>
            </a:r>
            <a:r>
              <a:rPr lang="en-US" altLang="de-DE" b="1" dirty="0"/>
              <a:t> Status at SA#91e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7730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WID update agreed as per agreed updates to the TR 23.700-07 conclusions including: </a:t>
            </a:r>
            <a:r>
              <a:rPr lang="en-US" altLang="zh-CN" sz="1200" kern="0" dirty="0">
                <a:highlight>
                  <a:srgbClr val="FFFF00"/>
                </a:highlight>
              </a:rPr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X CRs agreed to TS </a:t>
            </a:r>
            <a:r>
              <a:rPr lang="en-US" altLang="zh-CN" sz="1200" kern="0" dirty="0" err="1">
                <a:highlight>
                  <a:srgbClr val="FFFF00"/>
                </a:highlight>
              </a:rPr>
              <a:t>xyz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as per agreed CRs: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Impacts are SIB related for CRs addressing </a:t>
            </a:r>
            <a:r>
              <a:rPr lang="en-US" sz="1100" kern="0" dirty="0" err="1">
                <a:highlight>
                  <a:srgbClr val="FFFF00"/>
                </a:highlight>
              </a:rPr>
              <a:t>xyz</a:t>
            </a:r>
            <a:endParaRPr lang="en-US" sz="1100" kern="0" dirty="0">
              <a:highlight>
                <a:srgbClr val="FFFF00"/>
              </a:highlight>
            </a:endParaRP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New RRC indications during RRC establishment for CRs addressing </a:t>
            </a:r>
            <a:r>
              <a:rPr lang="en-US" sz="1100" kern="0" dirty="0" err="1">
                <a:highlight>
                  <a:srgbClr val="FFFF00"/>
                </a:highlight>
              </a:rPr>
              <a:t>xyz</a:t>
            </a:r>
            <a:endParaRPr lang="en-US" sz="1100" kern="0" dirty="0">
              <a:highlight>
                <a:srgbClr val="FFFF00"/>
              </a:highlight>
            </a:endParaRP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Additional NGAP impacts for CRs addressing </a:t>
            </a:r>
            <a:r>
              <a:rPr lang="en-US" sz="1100" kern="0" dirty="0" err="1">
                <a:highlight>
                  <a:srgbClr val="FFFF00"/>
                </a:highlight>
              </a:rPr>
              <a:t>xyz</a:t>
            </a:r>
            <a:endParaRPr lang="en-US" sz="11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Progress CRs for the uncovered functionality as per agreed Work Plan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Progress CRs as per the expected feedback from SA3 on UE Onboarding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0939499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21134</TotalTime>
  <Words>731</Words>
  <Application>Microsoft Office PowerPoint</Application>
  <PresentationFormat>On-screen Show (4:3)</PresentationFormat>
  <Paragraphs>114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FS_eNPN and eNPN Status Report</vt:lpstr>
      <vt:lpstr>FS_eNPN status after SA2#143E (1/4)</vt:lpstr>
      <vt:lpstr>FS_eNPN status after SA2#142E (2/4)</vt:lpstr>
      <vt:lpstr>FS_eNPN status after SA2#143E (4/4)</vt:lpstr>
      <vt:lpstr>FS_eNPN Status at SA#91e</vt:lpstr>
      <vt:lpstr>eNPN Status at SA#91e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Ericsson-S</cp:lastModifiedBy>
  <cp:revision>1512</cp:revision>
  <dcterms:created xsi:type="dcterms:W3CDTF">2008-08-30T09:32:10Z</dcterms:created>
  <dcterms:modified xsi:type="dcterms:W3CDTF">2021-02-18T20:39:03Z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